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13"/>
  </p:notesMasterIdLst>
  <p:handoutMasterIdLst>
    <p:handoutMasterId r:id="rId14"/>
  </p:handoutMasterIdLst>
  <p:sldIdLst>
    <p:sldId id="271" r:id="rId5"/>
    <p:sldId id="468" r:id="rId6"/>
    <p:sldId id="469" r:id="rId7"/>
    <p:sldId id="465" r:id="rId8"/>
    <p:sldId id="466" r:id="rId9"/>
    <p:sldId id="467" r:id="rId10"/>
    <p:sldId id="470" r:id="rId11"/>
    <p:sldId id="425" r:id="rId12"/>
  </p:sldIdLst>
  <p:sldSz cx="14630400" cy="8229600"/>
  <p:notesSz cx="6858000" cy="9144000"/>
  <p:defaultTextStyle>
    <a:defPPr>
      <a:defRPr lang="en-US"/>
    </a:defPPr>
    <a:lvl1pPr marL="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73152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46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A41F"/>
    <a:srgbClr val="0782EF"/>
    <a:srgbClr val="FF6B00"/>
    <a:srgbClr val="F5C300"/>
    <a:srgbClr val="CECBDE"/>
    <a:srgbClr val="E8E7EF"/>
    <a:srgbClr val="0971CE"/>
    <a:srgbClr val="114C94"/>
    <a:srgbClr val="063E89"/>
    <a:srgbClr val="FF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93" autoAdjust="0"/>
    <p:restoredTop sz="94280" autoAdjust="0"/>
  </p:normalViewPr>
  <p:slideViewPr>
    <p:cSldViewPr snapToObjects="1">
      <p:cViewPr varScale="1">
        <p:scale>
          <a:sx n="68" d="100"/>
          <a:sy n="68" d="100"/>
        </p:scale>
        <p:origin x="504" y="72"/>
      </p:cViewPr>
      <p:guideLst>
        <p:guide orient="horz" pos="2592"/>
        <p:guide pos="460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3B964-C5D2-0C47-BB6A-D7315AF523BD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F56FA-2DD1-9C4A-B6A8-F8EE4463C7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3225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A8953-0624-C746-BDD4-E9F51EF659C7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8E1DE-2B0A-B84B-B8C1-38D4BBFCC2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7083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73152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8E1DE-2B0A-B84B-B8C1-38D4BBFCC2F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500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2034020" y="7374915"/>
            <a:ext cx="2420178" cy="8546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608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8456" y="3191802"/>
            <a:ext cx="9285267" cy="120927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488" y="7439163"/>
            <a:ext cx="2309709" cy="718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3496" y="753035"/>
            <a:ext cx="5880086" cy="6088829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153348" y="8015811"/>
            <a:ext cx="3023243" cy="2137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608"/>
          </a:p>
        </p:txBody>
      </p:sp>
    </p:spTree>
    <p:extLst>
      <p:ext uri="{BB962C8B-B14F-4D97-AF65-F5344CB8AC3E}">
        <p14:creationId xmlns:p14="http://schemas.microsoft.com/office/powerpoint/2010/main" val="4065990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B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13560" cy="8229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13561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518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EBC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4318" y="1209272"/>
            <a:ext cx="5529976" cy="6331926"/>
          </a:xfrm>
        </p:spPr>
        <p:txBody>
          <a:bodyPr/>
          <a:lstStyle>
            <a:lvl1pPr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88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56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224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24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53994" y="1209272"/>
            <a:ext cx="5944886" cy="6331926"/>
          </a:xfrm>
        </p:spPr>
        <p:txBody>
          <a:bodyPr/>
          <a:lstStyle>
            <a:lvl1pPr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88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56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224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24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13561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F96DCD-00B0-44CD-B9FE-31C3D4FC06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1356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13560" cy="8229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13561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86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AP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4318" y="1209272"/>
            <a:ext cx="5529976" cy="6331926"/>
          </a:xfrm>
        </p:spPr>
        <p:txBody>
          <a:bodyPr/>
          <a:lstStyle>
            <a:lvl1pPr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88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56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224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24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53994" y="1209272"/>
            <a:ext cx="5944886" cy="6331926"/>
          </a:xfrm>
        </p:spPr>
        <p:txBody>
          <a:bodyPr/>
          <a:lstStyle>
            <a:lvl1pPr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88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56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224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24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2880"/>
            </a:lvl6pPr>
            <a:lvl7pPr>
              <a:defRPr sz="2880"/>
            </a:lvl7pPr>
            <a:lvl8pPr>
              <a:defRPr sz="2880"/>
            </a:lvl8pPr>
            <a:lvl9pPr>
              <a:defRPr sz="288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13561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DB949F-485A-46C4-BC4C-48B43951E5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1356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67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siness Wom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047"/>
          <a:stretch/>
        </p:blipFill>
        <p:spPr>
          <a:xfrm>
            <a:off x="0" y="0"/>
            <a:ext cx="1895078" cy="822960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13561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53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Stud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13560" cy="8229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13561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lder Us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13560" cy="8229600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13561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964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sinessm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13560" cy="8229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13561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0286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sinesswoma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13560" cy="8229600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13561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332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lthca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813560" cy="82296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13561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04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963466" y="8051181"/>
            <a:ext cx="5126589" cy="1784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304" tIns="73152" rIns="146304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608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017" y="2"/>
            <a:ext cx="13682136" cy="120927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015" y="1209272"/>
            <a:ext cx="13682136" cy="6331926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506015" y="7956291"/>
            <a:ext cx="4925859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960" dirty="0">
                <a:solidFill>
                  <a:schemeClr val="bg1">
                    <a:lumMod val="75000"/>
                  </a:schemeClr>
                </a:solidFill>
              </a:rPr>
              <a:t>©2017 Extreme Networks, Inc.  All rights reserved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954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02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4829135" y="7008911"/>
            <a:ext cx="497213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0" dirty="0">
                <a:solidFill>
                  <a:srgbClr val="400099"/>
                </a:solidFill>
              </a:rPr>
              <a:t>WWW.EXTREMENETWORKS.COM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38" y="2726405"/>
            <a:ext cx="7915581" cy="246174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2153348" y="8015811"/>
            <a:ext cx="3023243" cy="2137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608"/>
          </a:p>
        </p:txBody>
      </p:sp>
    </p:spTree>
    <p:extLst>
      <p:ext uri="{BB962C8B-B14F-4D97-AF65-F5344CB8AC3E}">
        <p14:creationId xmlns:p14="http://schemas.microsoft.com/office/powerpoint/2010/main" val="26033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7" y="3"/>
            <a:ext cx="13859426" cy="114047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335" y="1706881"/>
            <a:ext cx="13859426" cy="5644517"/>
          </a:xfrm>
        </p:spPr>
        <p:txBody>
          <a:bodyPr/>
          <a:lstStyle>
            <a:lvl1pPr>
              <a:spcBef>
                <a:spcPts val="1088"/>
              </a:spcBef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01320" y="896894"/>
            <a:ext cx="13860781" cy="487173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963466" y="8051181"/>
            <a:ext cx="5126589" cy="1784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304" tIns="73152" rIns="146304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608"/>
          </a:p>
        </p:txBody>
      </p:sp>
      <p:sp>
        <p:nvSpPr>
          <p:cNvPr id="6" name="Rectangle 5"/>
          <p:cNvSpPr/>
          <p:nvPr userDrawn="1"/>
        </p:nvSpPr>
        <p:spPr>
          <a:xfrm>
            <a:off x="506015" y="7956291"/>
            <a:ext cx="4925859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960" dirty="0">
                <a:solidFill>
                  <a:schemeClr val="bg1">
                    <a:lumMod val="75000"/>
                  </a:schemeClr>
                </a:solidFill>
              </a:rPr>
              <a:t>©2017 Extreme Networks, Inc.  All rights reserved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954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75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4630400" cy="8229600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304" tIns="73152" rIns="146304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608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643" y="3379864"/>
            <a:ext cx="12093834" cy="1209270"/>
          </a:xfrm>
        </p:spPr>
        <p:txBody>
          <a:bodyPr>
            <a:normAutofit/>
          </a:bodyPr>
          <a:lstStyle>
            <a:lvl1pPr>
              <a:defRPr sz="576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3819" y="7737069"/>
            <a:ext cx="448171" cy="463856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0" y="3379864"/>
            <a:ext cx="14630400" cy="0"/>
          </a:xfrm>
          <a:prstGeom prst="line">
            <a:avLst/>
          </a:prstGeom>
          <a:ln w="12700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4599064"/>
            <a:ext cx="14630400" cy="0"/>
          </a:xfrm>
          <a:prstGeom prst="line">
            <a:avLst/>
          </a:prstGeom>
          <a:ln w="12700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1" y="7968997"/>
            <a:ext cx="1377011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14280753" y="7968997"/>
            <a:ext cx="34841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335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4630400" cy="8229600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304" tIns="73152" rIns="146304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608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643" y="3379864"/>
            <a:ext cx="12093834" cy="1209270"/>
          </a:xfrm>
        </p:spPr>
        <p:txBody>
          <a:bodyPr>
            <a:normAutofit/>
          </a:bodyPr>
          <a:lstStyle>
            <a:lvl1pPr>
              <a:defRPr sz="576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3819" y="7737069"/>
            <a:ext cx="448171" cy="463856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0" y="3379864"/>
            <a:ext cx="14630400" cy="0"/>
          </a:xfrm>
          <a:prstGeom prst="line">
            <a:avLst/>
          </a:prstGeom>
          <a:ln w="12700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4599064"/>
            <a:ext cx="14630400" cy="0"/>
          </a:xfrm>
          <a:prstGeom prst="line">
            <a:avLst/>
          </a:prstGeom>
          <a:ln w="12700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1" y="7968997"/>
            <a:ext cx="1377011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14280753" y="7968997"/>
            <a:ext cx="34841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7FAB3577-2079-4249-9BE7-83908F642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16480" y="6429134"/>
            <a:ext cx="10792358" cy="571823"/>
          </a:xfrm>
        </p:spPr>
        <p:txBody>
          <a:bodyPr anchor="b" anchorCtr="0">
            <a:no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3400">
                <a:solidFill>
                  <a:schemeClr val="tx1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9BC0C82-D244-4FA9-B943-4D29253E3D1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316480" y="7009970"/>
            <a:ext cx="10792358" cy="457200"/>
          </a:xfrm>
        </p:spPr>
        <p:txBody>
          <a:bodyPr anchor="t">
            <a:norm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2900" i="1">
                <a:solidFill>
                  <a:schemeClr val="tx1"/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067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85979" y="76203"/>
            <a:ext cx="13258595" cy="1188142"/>
          </a:xfrm>
          <a:prstGeom prst="rect">
            <a:avLst/>
          </a:prstGeom>
          <a:effectLst/>
        </p:spPr>
        <p:txBody>
          <a:bodyPr rtlCol="0">
            <a:noAutofit/>
          </a:bodyPr>
          <a:lstStyle>
            <a:lvl1pPr>
              <a:lnSpc>
                <a:spcPct val="95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685979" y="2117143"/>
            <a:ext cx="6365882" cy="506852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578693" y="2117143"/>
            <a:ext cx="6365882" cy="506852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685979" y="1297365"/>
            <a:ext cx="6365882" cy="535531"/>
          </a:xfrm>
        </p:spPr>
        <p:txBody>
          <a:bodyPr wrap="square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 sz="2880" spc="0" dirty="0" smtClean="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963466" y="8051181"/>
            <a:ext cx="5126589" cy="1784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304" tIns="73152" rIns="146304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608"/>
          </a:p>
        </p:txBody>
      </p:sp>
      <p:sp>
        <p:nvSpPr>
          <p:cNvPr id="11" name="Rectangle 10"/>
          <p:cNvSpPr/>
          <p:nvPr userDrawn="1"/>
        </p:nvSpPr>
        <p:spPr>
          <a:xfrm>
            <a:off x="506015" y="7956291"/>
            <a:ext cx="4925859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960" dirty="0">
                <a:solidFill>
                  <a:schemeClr val="bg1">
                    <a:lumMod val="75000"/>
                  </a:schemeClr>
                </a:solidFill>
              </a:rPr>
              <a:t>©2017 Extreme Networks, Inc.  All rights reserved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954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A8CCD85-5477-401D-98E5-9D372E04F93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578692" y="1297364"/>
            <a:ext cx="6365882" cy="535531"/>
          </a:xfrm>
        </p:spPr>
        <p:txBody>
          <a:bodyPr wrap="square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 sz="2880" spc="0" dirty="0" smtClean="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720815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ID" hidden="1"/>
          <p:cNvGrpSpPr>
            <a:grpSpLocks/>
          </p:cNvGrpSpPr>
          <p:nvPr/>
        </p:nvGrpSpPr>
        <p:grpSpPr bwMode="auto">
          <a:xfrm>
            <a:off x="0" y="0"/>
            <a:ext cx="14634211" cy="8229600"/>
            <a:chOff x="-326" y="-4"/>
            <a:chExt cx="12192006" cy="6858004"/>
          </a:xfrm>
        </p:grpSpPr>
        <p:pic>
          <p:nvPicPr>
            <p:cNvPr id="6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6" y="-4"/>
              <a:ext cx="12192006" cy="6858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575284" y="71336"/>
              <a:ext cx="11046027" cy="1828800"/>
              <a:chOff x="575284" y="71336"/>
              <a:chExt cx="11046027" cy="1828800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575937" y="15954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575937" y="17478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575937" y="19002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75937" y="12906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575937" y="14430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75937" y="15954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575937" y="9858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75937" y="11382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75937" y="12906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575937" y="6810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575937" y="8334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575937" y="9858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575937" y="3762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575937" y="5286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575937" y="6810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575937" y="714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575937" y="2238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575937" y="3762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GRID" hidden="1"/>
          <p:cNvGrpSpPr/>
          <p:nvPr userDrawn="1"/>
        </p:nvGrpSpPr>
        <p:grpSpPr>
          <a:xfrm>
            <a:off x="-391" y="-4"/>
            <a:ext cx="14634218" cy="8229605"/>
            <a:chOff x="-326" y="-4"/>
            <a:chExt cx="12192006" cy="6858004"/>
          </a:xfrm>
        </p:grpSpPr>
        <p:pic>
          <p:nvPicPr>
            <p:cNvPr id="30" name="Picture 29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26" y="-4"/>
              <a:ext cx="12192006" cy="6858004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 userDrawn="1"/>
          </p:nvGrpSpPr>
          <p:grpSpPr>
            <a:xfrm>
              <a:off x="575284" y="71336"/>
              <a:ext cx="11046027" cy="1828800"/>
              <a:chOff x="575284" y="71336"/>
              <a:chExt cx="11046027" cy="1828800"/>
            </a:xfrm>
          </p:grpSpPr>
          <p:cxnSp>
            <p:nvCxnSpPr>
              <p:cNvPr id="32" name="Straight Connector 31"/>
              <p:cNvCxnSpPr/>
              <p:nvPr userDrawn="1"/>
            </p:nvCxnSpPr>
            <p:spPr>
              <a:xfrm>
                <a:off x="575284" y="15953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 userDrawn="1"/>
            </p:nvCxnSpPr>
            <p:spPr>
              <a:xfrm>
                <a:off x="575284" y="17477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 userDrawn="1"/>
            </p:nvCxnSpPr>
            <p:spPr>
              <a:xfrm>
                <a:off x="575284" y="19001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 userDrawn="1"/>
            </p:nvCxnSpPr>
            <p:spPr>
              <a:xfrm>
                <a:off x="575284" y="12905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 userDrawn="1"/>
            </p:nvCxnSpPr>
            <p:spPr>
              <a:xfrm>
                <a:off x="575284" y="14429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>
              <a:xfrm>
                <a:off x="575284" y="15953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 userDrawn="1"/>
            </p:nvCxnSpPr>
            <p:spPr>
              <a:xfrm>
                <a:off x="575284" y="9857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575284" y="11381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>
                <a:off x="575284" y="12905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 userDrawn="1"/>
            </p:nvCxnSpPr>
            <p:spPr>
              <a:xfrm>
                <a:off x="575284" y="6809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 userDrawn="1"/>
            </p:nvCxnSpPr>
            <p:spPr>
              <a:xfrm>
                <a:off x="575284" y="8333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>
              <a:xfrm>
                <a:off x="575284" y="9857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 userDrawn="1"/>
            </p:nvCxnSpPr>
            <p:spPr>
              <a:xfrm>
                <a:off x="575284" y="3761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>
                <a:off x="575284" y="5285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 userDrawn="1"/>
            </p:nvCxnSpPr>
            <p:spPr>
              <a:xfrm>
                <a:off x="575284" y="6809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>
                <a:off x="575284" y="713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 userDrawn="1"/>
            </p:nvCxnSpPr>
            <p:spPr>
              <a:xfrm>
                <a:off x="575284" y="2237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 userDrawn="1"/>
            </p:nvCxnSpPr>
            <p:spPr>
              <a:xfrm>
                <a:off x="575284" y="3761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402337" y="3"/>
            <a:ext cx="13859426" cy="114047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Rectangle 52"/>
          <p:cNvSpPr/>
          <p:nvPr userDrawn="1"/>
        </p:nvSpPr>
        <p:spPr>
          <a:xfrm>
            <a:off x="963466" y="8051181"/>
            <a:ext cx="5126589" cy="1784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304" tIns="73152" rIns="146304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608"/>
          </a:p>
        </p:txBody>
      </p:sp>
      <p:sp>
        <p:nvSpPr>
          <p:cNvPr id="54" name="Rectangle 53"/>
          <p:cNvSpPr/>
          <p:nvPr userDrawn="1"/>
        </p:nvSpPr>
        <p:spPr>
          <a:xfrm>
            <a:off x="506015" y="7956291"/>
            <a:ext cx="4925859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960" dirty="0">
                <a:solidFill>
                  <a:schemeClr val="bg1">
                    <a:lumMod val="75000"/>
                  </a:schemeClr>
                </a:solidFill>
              </a:rPr>
              <a:t>©2017 Extreme Networks, Inc.  All rights reserved</a:t>
            </a:r>
          </a:p>
        </p:txBody>
      </p:sp>
      <p:sp>
        <p:nvSpPr>
          <p:cNvPr id="5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954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502007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337" y="3"/>
            <a:ext cx="13859426" cy="114047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01320" y="896894"/>
            <a:ext cx="13860781" cy="487173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963466" y="8051181"/>
            <a:ext cx="5126589" cy="1784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304" tIns="73152" rIns="146304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608"/>
          </a:p>
        </p:txBody>
      </p:sp>
      <p:sp>
        <p:nvSpPr>
          <p:cNvPr id="6" name="Rectangle 5"/>
          <p:cNvSpPr/>
          <p:nvPr userDrawn="1"/>
        </p:nvSpPr>
        <p:spPr>
          <a:xfrm>
            <a:off x="506015" y="7956291"/>
            <a:ext cx="4925859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960" dirty="0">
                <a:solidFill>
                  <a:schemeClr val="bg1">
                    <a:lumMod val="75000"/>
                  </a:schemeClr>
                </a:solidFill>
              </a:rPr>
              <a:t>©2017 Extreme Networks, Inc.  All rights reserved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954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405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ID" hidden="1"/>
          <p:cNvGrpSpPr>
            <a:grpSpLocks/>
          </p:cNvGrpSpPr>
          <p:nvPr/>
        </p:nvGrpSpPr>
        <p:grpSpPr bwMode="auto">
          <a:xfrm>
            <a:off x="0" y="0"/>
            <a:ext cx="14634211" cy="8229600"/>
            <a:chOff x="-326" y="-4"/>
            <a:chExt cx="12192006" cy="6858004"/>
          </a:xfrm>
        </p:grpSpPr>
        <p:pic>
          <p:nvPicPr>
            <p:cNvPr id="6" name="Picture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6" y="-4"/>
              <a:ext cx="12192006" cy="6858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575284" y="71336"/>
              <a:ext cx="11046027" cy="1828800"/>
              <a:chOff x="575284" y="71336"/>
              <a:chExt cx="11046027" cy="1828800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575937" y="15954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575937" y="17478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575937" y="19002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75937" y="12906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575937" y="14430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75937" y="15954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575937" y="9858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75937" y="11382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75937" y="12906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575937" y="6810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575937" y="8334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575937" y="985835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575937" y="3762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575937" y="5286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575937" y="6810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575937" y="714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575937" y="2238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575937" y="376234"/>
                <a:ext cx="11045830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GRID" hidden="1"/>
          <p:cNvGrpSpPr/>
          <p:nvPr userDrawn="1"/>
        </p:nvGrpSpPr>
        <p:grpSpPr>
          <a:xfrm>
            <a:off x="-391" y="-4"/>
            <a:ext cx="14634218" cy="8229605"/>
            <a:chOff x="-326" y="-4"/>
            <a:chExt cx="12192006" cy="6858004"/>
          </a:xfrm>
        </p:grpSpPr>
        <p:pic>
          <p:nvPicPr>
            <p:cNvPr id="30" name="Picture 29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26" y="-4"/>
              <a:ext cx="12192006" cy="6858004"/>
            </a:xfrm>
            <a:prstGeom prst="rect">
              <a:avLst/>
            </a:prstGeom>
          </p:spPr>
        </p:pic>
        <p:grpSp>
          <p:nvGrpSpPr>
            <p:cNvPr id="31" name="Group 30"/>
            <p:cNvGrpSpPr/>
            <p:nvPr userDrawn="1"/>
          </p:nvGrpSpPr>
          <p:grpSpPr>
            <a:xfrm>
              <a:off x="575284" y="71336"/>
              <a:ext cx="11046027" cy="1828800"/>
              <a:chOff x="575284" y="71336"/>
              <a:chExt cx="11046027" cy="1828800"/>
            </a:xfrm>
          </p:grpSpPr>
          <p:cxnSp>
            <p:nvCxnSpPr>
              <p:cNvPr id="32" name="Straight Connector 31"/>
              <p:cNvCxnSpPr/>
              <p:nvPr userDrawn="1"/>
            </p:nvCxnSpPr>
            <p:spPr>
              <a:xfrm>
                <a:off x="575284" y="15953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 userDrawn="1"/>
            </p:nvCxnSpPr>
            <p:spPr>
              <a:xfrm>
                <a:off x="575284" y="17477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 userDrawn="1"/>
            </p:nvCxnSpPr>
            <p:spPr>
              <a:xfrm>
                <a:off x="575284" y="19001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 userDrawn="1"/>
            </p:nvCxnSpPr>
            <p:spPr>
              <a:xfrm>
                <a:off x="575284" y="12905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 userDrawn="1"/>
            </p:nvCxnSpPr>
            <p:spPr>
              <a:xfrm>
                <a:off x="575284" y="14429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>
              <a:xfrm>
                <a:off x="575284" y="15953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 userDrawn="1"/>
            </p:nvCxnSpPr>
            <p:spPr>
              <a:xfrm>
                <a:off x="575284" y="9857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575284" y="11381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>
                <a:off x="575284" y="12905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 userDrawn="1"/>
            </p:nvCxnSpPr>
            <p:spPr>
              <a:xfrm>
                <a:off x="575284" y="6809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 userDrawn="1"/>
            </p:nvCxnSpPr>
            <p:spPr>
              <a:xfrm>
                <a:off x="575284" y="8333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>
              <a:xfrm>
                <a:off x="575284" y="9857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 userDrawn="1"/>
            </p:nvCxnSpPr>
            <p:spPr>
              <a:xfrm>
                <a:off x="575284" y="3761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>
                <a:off x="575284" y="5285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 userDrawn="1"/>
            </p:nvCxnSpPr>
            <p:spPr>
              <a:xfrm>
                <a:off x="575284" y="6809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 userDrawn="1"/>
            </p:nvCxnSpPr>
            <p:spPr>
              <a:xfrm>
                <a:off x="575284" y="713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 userDrawn="1"/>
            </p:nvCxnSpPr>
            <p:spPr>
              <a:xfrm>
                <a:off x="575284" y="2237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 userDrawn="1"/>
            </p:nvCxnSpPr>
            <p:spPr>
              <a:xfrm>
                <a:off x="575284" y="376136"/>
                <a:ext cx="11046027" cy="0"/>
              </a:xfrm>
              <a:prstGeom prst="line">
                <a:avLst/>
              </a:prstGeom>
              <a:ln w="9525" cmpd="sng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3" name="Rectangle 52"/>
          <p:cNvSpPr/>
          <p:nvPr userDrawn="1"/>
        </p:nvSpPr>
        <p:spPr>
          <a:xfrm>
            <a:off x="963466" y="8051181"/>
            <a:ext cx="5126589" cy="1784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6304" tIns="73152" rIns="146304" bIns="731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608"/>
          </a:p>
        </p:txBody>
      </p:sp>
      <p:sp>
        <p:nvSpPr>
          <p:cNvPr id="54" name="Rectangle 53"/>
          <p:cNvSpPr/>
          <p:nvPr userDrawn="1"/>
        </p:nvSpPr>
        <p:spPr>
          <a:xfrm>
            <a:off x="506015" y="7956291"/>
            <a:ext cx="4925859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960" dirty="0">
                <a:solidFill>
                  <a:schemeClr val="bg1">
                    <a:lumMod val="75000"/>
                  </a:schemeClr>
                </a:solidFill>
              </a:rPr>
              <a:t>©2017 Extreme Networks, Inc.  All rights reserved</a:t>
            </a:r>
          </a:p>
        </p:txBody>
      </p:sp>
      <p:sp>
        <p:nvSpPr>
          <p:cNvPr id="5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954" y="7956293"/>
            <a:ext cx="452120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786805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4318" y="2"/>
            <a:ext cx="12093834" cy="1209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4317" y="1209272"/>
            <a:ext cx="12093834" cy="63676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90"/>
          <a:stretch/>
        </p:blipFill>
        <p:spPr>
          <a:xfrm>
            <a:off x="13835270" y="7741710"/>
            <a:ext cx="398891" cy="45457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1" y="7968997"/>
            <a:ext cx="13770110" cy="0"/>
          </a:xfrm>
          <a:prstGeom prst="line">
            <a:avLst/>
          </a:prstGeom>
          <a:ln w="63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2094317" y="7956291"/>
            <a:ext cx="4925859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960" dirty="0">
                <a:solidFill>
                  <a:schemeClr val="bg1">
                    <a:lumMod val="75000"/>
                  </a:schemeClr>
                </a:solidFill>
              </a:rPr>
              <a:t>©2017 Extreme Networks, Inc.  All rights reserved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4280753" y="7968997"/>
            <a:ext cx="348411" cy="0"/>
          </a:xfrm>
          <a:prstGeom prst="line">
            <a:avLst/>
          </a:prstGeom>
          <a:ln w="63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13561" y="7956293"/>
            <a:ext cx="559816" cy="2944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rgbClr val="BFBFBF"/>
                </a:solidFill>
              </a:defRPr>
            </a:lvl1pPr>
          </a:lstStyle>
          <a:p>
            <a:fld id="{09062C97-02CD-6342-89E4-0614589921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7" r:id="rId1"/>
    <p:sldLayoutId id="2147493486" r:id="rId2"/>
    <p:sldLayoutId id="2147493496" r:id="rId3"/>
    <p:sldLayoutId id="2147493489" r:id="rId4"/>
    <p:sldLayoutId id="2147493495" r:id="rId5"/>
    <p:sldLayoutId id="2147493497" r:id="rId6"/>
    <p:sldLayoutId id="2147493500" r:id="rId7"/>
    <p:sldLayoutId id="2147493499" r:id="rId8"/>
    <p:sldLayoutId id="2147493501" r:id="rId9"/>
    <p:sldLayoutId id="2147493478" r:id="rId10"/>
    <p:sldLayoutId id="2147493459" r:id="rId11"/>
    <p:sldLayoutId id="2147493477" r:id="rId12"/>
    <p:sldLayoutId id="2147493502" r:id="rId13"/>
    <p:sldLayoutId id="2147493488" r:id="rId14"/>
    <p:sldLayoutId id="2147493487" r:id="rId15"/>
    <p:sldLayoutId id="2147493471" r:id="rId16"/>
    <p:sldLayoutId id="2147493472" r:id="rId17"/>
    <p:sldLayoutId id="2147493473" r:id="rId18"/>
    <p:sldLayoutId id="2147493474" r:id="rId19"/>
    <p:sldLayoutId id="2147493468" r:id="rId20"/>
  </p:sldLayoutIdLst>
  <p:hf hdr="0" ftr="0" dt="0"/>
  <p:txStyles>
    <p:titleStyle>
      <a:lvl1pPr algn="l" defTabSz="731520" rtl="0" eaLnBrk="1" latinLnBrk="0" hangingPunct="1">
        <a:spcBef>
          <a:spcPct val="0"/>
        </a:spcBef>
        <a:buNone/>
        <a:defRPr sz="384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60680" indent="-360680" algn="l" defTabSz="731520" rtl="0" eaLnBrk="1" latinLnBrk="0" hangingPunct="1">
        <a:spcBef>
          <a:spcPct val="20000"/>
        </a:spcBef>
        <a:buFont typeface="Wingdings" charset="2"/>
        <a:buChar char="§"/>
        <a:defRPr sz="3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1097280" indent="-365760" algn="l" defTabSz="731520" rtl="0" eaLnBrk="1" latinLnBrk="0" hangingPunct="1">
        <a:spcBef>
          <a:spcPct val="20000"/>
        </a:spcBef>
        <a:buFont typeface="Arial"/>
        <a:buChar char="–"/>
        <a:defRPr sz="288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737360" indent="-274320" algn="l" defTabSz="731520" rtl="0" eaLnBrk="1" latinLnBrk="0" hangingPunct="1">
        <a:spcBef>
          <a:spcPct val="20000"/>
        </a:spcBef>
        <a:buFont typeface="Wingdings" charset="2"/>
        <a:buChar char="§"/>
        <a:defRPr sz="256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2473960" indent="-279400" algn="l" defTabSz="731520" rtl="0" eaLnBrk="1" latinLnBrk="0" hangingPunct="1">
        <a:spcBef>
          <a:spcPct val="20000"/>
        </a:spcBef>
        <a:buFont typeface="Arial"/>
        <a:buChar char="–"/>
        <a:defRPr sz="224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3195320" indent="-269240" algn="l" defTabSz="731520" rtl="0" eaLnBrk="1" latinLnBrk="0" hangingPunct="1">
        <a:spcBef>
          <a:spcPct val="20000"/>
        </a:spcBef>
        <a:buFont typeface="Arial"/>
        <a:buChar char="»"/>
        <a:defRPr sz="192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402336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73152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77179" y="3105316"/>
            <a:ext cx="3772186" cy="683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4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Console Pinouts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77180" y="5088365"/>
            <a:ext cx="2460930" cy="43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4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Ludovico Stevens</a:t>
            </a:r>
          </a:p>
        </p:txBody>
      </p:sp>
    </p:spTree>
    <p:extLst>
      <p:ext uri="{BB962C8B-B14F-4D97-AF65-F5344CB8AC3E}">
        <p14:creationId xmlns:p14="http://schemas.microsoft.com/office/powerpoint/2010/main" val="126459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PC (DTE) DB9 pinout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IE" dirty="0"/>
              <a:t>to VSP, ERS, XOS, etc..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062C97-02CD-6342-89E4-06145899211B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812716"/>
              </p:ext>
            </p:extLst>
          </p:nvPr>
        </p:nvGraphicFramePr>
        <p:xfrm>
          <a:off x="732074" y="4188866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data carrier detect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889872"/>
              </p:ext>
            </p:extLst>
          </p:nvPr>
        </p:nvGraphicFramePr>
        <p:xfrm>
          <a:off x="732074" y="4585106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receive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949388"/>
              </p:ext>
            </p:extLst>
          </p:nvPr>
        </p:nvGraphicFramePr>
        <p:xfrm>
          <a:off x="732073" y="4981346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transmit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435050"/>
              </p:ext>
            </p:extLst>
          </p:nvPr>
        </p:nvGraphicFramePr>
        <p:xfrm>
          <a:off x="732072" y="5377586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data terminal</a:t>
                      </a:r>
                      <a:r>
                        <a:rPr lang="en-IE" sz="2000" baseline="0" dirty="0"/>
                        <a:t> ready</a:t>
                      </a:r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534647"/>
              </p:ext>
            </p:extLst>
          </p:nvPr>
        </p:nvGraphicFramePr>
        <p:xfrm>
          <a:off x="732074" y="5774982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signal ground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07980"/>
              </p:ext>
            </p:extLst>
          </p:nvPr>
        </p:nvGraphicFramePr>
        <p:xfrm>
          <a:off x="731836" y="6172892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data set ready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679827"/>
              </p:ext>
            </p:extLst>
          </p:nvPr>
        </p:nvGraphicFramePr>
        <p:xfrm>
          <a:off x="731598" y="6574757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request to send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164525"/>
              </p:ext>
            </p:extLst>
          </p:nvPr>
        </p:nvGraphicFramePr>
        <p:xfrm>
          <a:off x="732074" y="6970483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clear to send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767800"/>
              </p:ext>
            </p:extLst>
          </p:nvPr>
        </p:nvGraphicFramePr>
        <p:xfrm>
          <a:off x="7506585" y="4184775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229749"/>
              </p:ext>
            </p:extLst>
          </p:nvPr>
        </p:nvGraphicFramePr>
        <p:xfrm>
          <a:off x="7506585" y="4581015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377581"/>
              </p:ext>
            </p:extLst>
          </p:nvPr>
        </p:nvGraphicFramePr>
        <p:xfrm>
          <a:off x="7506584" y="4977255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367771"/>
              </p:ext>
            </p:extLst>
          </p:nvPr>
        </p:nvGraphicFramePr>
        <p:xfrm>
          <a:off x="7506583" y="5373495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885090"/>
              </p:ext>
            </p:extLst>
          </p:nvPr>
        </p:nvGraphicFramePr>
        <p:xfrm>
          <a:off x="7506585" y="5770891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454719"/>
              </p:ext>
            </p:extLst>
          </p:nvPr>
        </p:nvGraphicFramePr>
        <p:xfrm>
          <a:off x="7506347" y="6168801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4689"/>
              </p:ext>
            </p:extLst>
          </p:nvPr>
        </p:nvGraphicFramePr>
        <p:xfrm>
          <a:off x="7506109" y="6570666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539327"/>
              </p:ext>
            </p:extLst>
          </p:nvPr>
        </p:nvGraphicFramePr>
        <p:xfrm>
          <a:off x="7506585" y="696639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693133"/>
              </p:ext>
            </p:extLst>
          </p:nvPr>
        </p:nvGraphicFramePr>
        <p:xfrm>
          <a:off x="731597" y="7318960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ring indicator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cxnSp>
        <p:nvCxnSpPr>
          <p:cNvPr id="29" name="AutoShape 5">
            <a:extLst/>
          </p:cNvPr>
          <p:cNvCxnSpPr>
            <a:cxnSpLocks noChangeShapeType="1"/>
            <a:stCxn id="21" idx="3"/>
            <a:endCxn id="60" idx="1"/>
          </p:cNvCxnSpPr>
          <p:nvPr/>
        </p:nvCxnSpPr>
        <p:spPr bwMode="auto">
          <a:xfrm>
            <a:off x="4584074" y="4783226"/>
            <a:ext cx="1770382" cy="392149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5">
            <a:extLst/>
          </p:cNvPr>
          <p:cNvCxnSpPr>
            <a:cxnSpLocks noChangeShapeType="1"/>
            <a:stCxn id="22" idx="3"/>
            <a:endCxn id="63" idx="1"/>
          </p:cNvCxnSpPr>
          <p:nvPr/>
        </p:nvCxnSpPr>
        <p:spPr bwMode="auto">
          <a:xfrm>
            <a:off x="4584073" y="5179466"/>
            <a:ext cx="1770146" cy="118745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AutoShape 5">
            <a:extLst/>
          </p:cNvPr>
          <p:cNvCxnSpPr>
            <a:cxnSpLocks noChangeShapeType="1"/>
            <a:stCxn id="24" idx="3"/>
            <a:endCxn id="62" idx="1"/>
          </p:cNvCxnSpPr>
          <p:nvPr/>
        </p:nvCxnSpPr>
        <p:spPr bwMode="auto">
          <a:xfrm flipV="1">
            <a:off x="4584074" y="5969011"/>
            <a:ext cx="1770383" cy="409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TextBox 31"/>
          <p:cNvSpPr txBox="1"/>
          <p:nvPr/>
        </p:nvSpPr>
        <p:spPr>
          <a:xfrm>
            <a:off x="6242875" y="3672119"/>
            <a:ext cx="3847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Wingdings" charset="2"/>
              <a:buNone/>
            </a:pP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Switch (VSP, ERS, XOS, etc..) pinout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205" y="1088345"/>
            <a:ext cx="6889651" cy="2306375"/>
          </a:xfrm>
          <a:prstGeom prst="rect">
            <a:avLst/>
          </a:prstGeom>
        </p:spPr>
      </p:pic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508459"/>
              </p:ext>
            </p:extLst>
          </p:nvPr>
        </p:nvGraphicFramePr>
        <p:xfrm>
          <a:off x="6354457" y="4184775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5338480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purple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649308"/>
              </p:ext>
            </p:extLst>
          </p:nvPr>
        </p:nvGraphicFramePr>
        <p:xfrm>
          <a:off x="6354457" y="4581015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576117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3741248"/>
              </p:ext>
            </p:extLst>
          </p:nvPr>
        </p:nvGraphicFramePr>
        <p:xfrm>
          <a:off x="6354456" y="4977255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81646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black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283448"/>
              </p:ext>
            </p:extLst>
          </p:nvPr>
        </p:nvGraphicFramePr>
        <p:xfrm>
          <a:off x="6354455" y="5373495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75616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208990"/>
              </p:ext>
            </p:extLst>
          </p:nvPr>
        </p:nvGraphicFramePr>
        <p:xfrm>
          <a:off x="6354457" y="5770891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4169570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054997"/>
              </p:ext>
            </p:extLst>
          </p:nvPr>
        </p:nvGraphicFramePr>
        <p:xfrm>
          <a:off x="6354219" y="6168801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2361105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yellow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4" name="Tab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987132"/>
              </p:ext>
            </p:extLst>
          </p:nvPr>
        </p:nvGraphicFramePr>
        <p:xfrm>
          <a:off x="6353981" y="6570666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713412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grey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392417"/>
              </p:ext>
            </p:extLst>
          </p:nvPr>
        </p:nvGraphicFramePr>
        <p:xfrm>
          <a:off x="6354457" y="6966392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340332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white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7760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PC (DTE) DB9 pinout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IE" dirty="0"/>
              <a:t>to ISW (115200 baud only!)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062C97-02CD-6342-89E4-06145899211B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732074" y="4188866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data carrier detect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/>
          </p:nvPr>
        </p:nvGraphicFramePr>
        <p:xfrm>
          <a:off x="732074" y="4585106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receive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732073" y="4981346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transmit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/>
          </p:nvPr>
        </p:nvGraphicFramePr>
        <p:xfrm>
          <a:off x="732072" y="5377586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data terminal</a:t>
                      </a:r>
                      <a:r>
                        <a:rPr lang="en-IE" sz="2000" baseline="0" dirty="0"/>
                        <a:t> ready</a:t>
                      </a:r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/>
          </p:nvPr>
        </p:nvGraphicFramePr>
        <p:xfrm>
          <a:off x="732074" y="5774982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signal ground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/>
          </p:nvPr>
        </p:nvGraphicFramePr>
        <p:xfrm>
          <a:off x="731836" y="6172892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data set ready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/>
          </p:nvPr>
        </p:nvGraphicFramePr>
        <p:xfrm>
          <a:off x="731598" y="6574757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request to send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/>
          </p:nvPr>
        </p:nvGraphicFramePr>
        <p:xfrm>
          <a:off x="732074" y="6970483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clear to send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722750"/>
              </p:ext>
            </p:extLst>
          </p:nvPr>
        </p:nvGraphicFramePr>
        <p:xfrm>
          <a:off x="731597" y="7318960"/>
          <a:ext cx="3852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ring indicator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cxnSp>
        <p:nvCxnSpPr>
          <p:cNvPr id="30" name="AutoShape 5">
            <a:extLst/>
          </p:cNvPr>
          <p:cNvCxnSpPr>
            <a:cxnSpLocks noChangeShapeType="1"/>
            <a:stCxn id="22" idx="3"/>
          </p:cNvCxnSpPr>
          <p:nvPr/>
        </p:nvCxnSpPr>
        <p:spPr bwMode="auto">
          <a:xfrm>
            <a:off x="4584073" y="5179466"/>
            <a:ext cx="1867031" cy="392149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AutoShape 5">
            <a:extLst/>
          </p:cNvPr>
          <p:cNvCxnSpPr>
            <a:cxnSpLocks noChangeShapeType="1"/>
            <a:stCxn id="24" idx="3"/>
            <a:endCxn id="46" idx="1"/>
          </p:cNvCxnSpPr>
          <p:nvPr/>
        </p:nvCxnSpPr>
        <p:spPr bwMode="auto">
          <a:xfrm>
            <a:off x="4584074" y="5973102"/>
            <a:ext cx="1770145" cy="393819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TextBox 31"/>
          <p:cNvSpPr txBox="1"/>
          <p:nvPr/>
        </p:nvSpPr>
        <p:spPr>
          <a:xfrm>
            <a:off x="6242875" y="3672119"/>
            <a:ext cx="3847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Wingdings" charset="2"/>
              <a:buNone/>
            </a:pP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ISW pinout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9100" y="3812184"/>
            <a:ext cx="3767198" cy="391510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7248" y="346398"/>
            <a:ext cx="5968727" cy="2984364"/>
          </a:xfrm>
          <a:prstGeom prst="rect">
            <a:avLst/>
          </a:prstGeom>
        </p:spPr>
      </p:pic>
      <p:cxnSp>
        <p:nvCxnSpPr>
          <p:cNvPr id="45" name="AutoShape 5">
            <a:extLst/>
          </p:cNvPr>
          <p:cNvCxnSpPr>
            <a:cxnSpLocks noChangeShapeType="1"/>
            <a:stCxn id="21" idx="3"/>
            <a:endCxn id="34" idx="1"/>
          </p:cNvCxnSpPr>
          <p:nvPr/>
        </p:nvCxnSpPr>
        <p:spPr bwMode="auto">
          <a:xfrm>
            <a:off x="4584074" y="4783226"/>
            <a:ext cx="1770382" cy="392149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786146"/>
              </p:ext>
            </p:extLst>
          </p:nvPr>
        </p:nvGraphicFramePr>
        <p:xfrm>
          <a:off x="6354457" y="4184775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5338480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purple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461850"/>
              </p:ext>
            </p:extLst>
          </p:nvPr>
        </p:nvGraphicFramePr>
        <p:xfrm>
          <a:off x="6354457" y="4581015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576117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874390"/>
              </p:ext>
            </p:extLst>
          </p:nvPr>
        </p:nvGraphicFramePr>
        <p:xfrm>
          <a:off x="6354456" y="4977255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81646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black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430545"/>
              </p:ext>
            </p:extLst>
          </p:nvPr>
        </p:nvGraphicFramePr>
        <p:xfrm>
          <a:off x="6354455" y="5373495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75616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19424"/>
              </p:ext>
            </p:extLst>
          </p:nvPr>
        </p:nvGraphicFramePr>
        <p:xfrm>
          <a:off x="6354457" y="5770891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41695706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608623"/>
              </p:ext>
            </p:extLst>
          </p:nvPr>
        </p:nvGraphicFramePr>
        <p:xfrm>
          <a:off x="6354219" y="6168801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2361105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yellow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495483"/>
              </p:ext>
            </p:extLst>
          </p:nvPr>
        </p:nvGraphicFramePr>
        <p:xfrm>
          <a:off x="6353981" y="6570666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713412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grey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061892"/>
              </p:ext>
            </p:extLst>
          </p:nvPr>
        </p:nvGraphicFramePr>
        <p:xfrm>
          <a:off x="6354457" y="6966392"/>
          <a:ext cx="1080000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1340332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IE" sz="2000" dirty="0"/>
                        <a:t>white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092029"/>
              </p:ext>
            </p:extLst>
          </p:nvPr>
        </p:nvGraphicFramePr>
        <p:xfrm>
          <a:off x="7506585" y="4184775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658794"/>
              </p:ext>
            </p:extLst>
          </p:nvPr>
        </p:nvGraphicFramePr>
        <p:xfrm>
          <a:off x="7506585" y="4581015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369440"/>
              </p:ext>
            </p:extLst>
          </p:nvPr>
        </p:nvGraphicFramePr>
        <p:xfrm>
          <a:off x="7506584" y="4977255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924352"/>
              </p:ext>
            </p:extLst>
          </p:nvPr>
        </p:nvGraphicFramePr>
        <p:xfrm>
          <a:off x="7506583" y="5373495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108973"/>
              </p:ext>
            </p:extLst>
          </p:nvPr>
        </p:nvGraphicFramePr>
        <p:xfrm>
          <a:off x="7506585" y="5770891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904348"/>
              </p:ext>
            </p:extLst>
          </p:nvPr>
        </p:nvGraphicFramePr>
        <p:xfrm>
          <a:off x="7506347" y="6168801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090814"/>
              </p:ext>
            </p:extLst>
          </p:nvPr>
        </p:nvGraphicFramePr>
        <p:xfrm>
          <a:off x="7506109" y="6570666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058612"/>
              </p:ext>
            </p:extLst>
          </p:nvPr>
        </p:nvGraphicFramePr>
        <p:xfrm>
          <a:off x="7506585" y="696639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901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Annex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IE" dirty="0"/>
              <a:t>to VSP, ERS, XOS, etc..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062C97-02CD-6342-89E4-06145899211B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572311"/>
              </p:ext>
            </p:extLst>
          </p:nvPr>
        </p:nvGraphicFramePr>
        <p:xfrm>
          <a:off x="732074" y="417730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white/green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565197"/>
              </p:ext>
            </p:extLst>
          </p:nvPr>
        </p:nvGraphicFramePr>
        <p:xfrm>
          <a:off x="732074" y="457354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357833"/>
              </p:ext>
            </p:extLst>
          </p:nvPr>
        </p:nvGraphicFramePr>
        <p:xfrm>
          <a:off x="732073" y="496978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793024"/>
              </p:ext>
            </p:extLst>
          </p:nvPr>
        </p:nvGraphicFramePr>
        <p:xfrm>
          <a:off x="732072" y="536602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blue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83965"/>
              </p:ext>
            </p:extLst>
          </p:nvPr>
        </p:nvGraphicFramePr>
        <p:xfrm>
          <a:off x="732074" y="576341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white/blue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31285"/>
              </p:ext>
            </p:extLst>
          </p:nvPr>
        </p:nvGraphicFramePr>
        <p:xfrm>
          <a:off x="731836" y="616132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312066"/>
              </p:ext>
            </p:extLst>
          </p:nvPr>
        </p:nvGraphicFramePr>
        <p:xfrm>
          <a:off x="731598" y="6563194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white/brown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801540"/>
              </p:ext>
            </p:extLst>
          </p:nvPr>
        </p:nvGraphicFramePr>
        <p:xfrm>
          <a:off x="732074" y="6958920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brown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472619"/>
              </p:ext>
            </p:extLst>
          </p:nvPr>
        </p:nvGraphicFramePr>
        <p:xfrm>
          <a:off x="5731024" y="417321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418426"/>
              </p:ext>
            </p:extLst>
          </p:nvPr>
        </p:nvGraphicFramePr>
        <p:xfrm>
          <a:off x="5731024" y="456945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515952"/>
              </p:ext>
            </p:extLst>
          </p:nvPr>
        </p:nvGraphicFramePr>
        <p:xfrm>
          <a:off x="5731023" y="496569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772933"/>
              </p:ext>
            </p:extLst>
          </p:nvPr>
        </p:nvGraphicFramePr>
        <p:xfrm>
          <a:off x="5731022" y="536193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47258"/>
              </p:ext>
            </p:extLst>
          </p:nvPr>
        </p:nvGraphicFramePr>
        <p:xfrm>
          <a:off x="5731024" y="5759328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119068"/>
              </p:ext>
            </p:extLst>
          </p:nvPr>
        </p:nvGraphicFramePr>
        <p:xfrm>
          <a:off x="5730786" y="6157238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009768"/>
              </p:ext>
            </p:extLst>
          </p:nvPr>
        </p:nvGraphicFramePr>
        <p:xfrm>
          <a:off x="5730548" y="655910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189884"/>
              </p:ext>
            </p:extLst>
          </p:nvPr>
        </p:nvGraphicFramePr>
        <p:xfrm>
          <a:off x="5731024" y="695482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731598" y="3672119"/>
            <a:ext cx="3847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Wingdings" charset="2"/>
              <a:buNone/>
            </a:pP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Annex port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59016" y="3672119"/>
            <a:ext cx="3847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Wingdings" charset="2"/>
              <a:buNone/>
            </a:pP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Switch (VSP, ERS, XOS, etc..) pinout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346" y="1088345"/>
            <a:ext cx="6889651" cy="2306375"/>
          </a:xfrm>
          <a:prstGeom prst="rect">
            <a:avLst/>
          </a:prstGeom>
        </p:spPr>
      </p:pic>
      <p:cxnSp>
        <p:nvCxnSpPr>
          <p:cNvPr id="34" name="AutoShape 5">
            <a:extLst/>
          </p:cNvPr>
          <p:cNvCxnSpPr>
            <a:cxnSpLocks noChangeShapeType="1"/>
            <a:stCxn id="24" idx="3"/>
            <a:endCxn id="39" idx="1"/>
          </p:cNvCxnSpPr>
          <p:nvPr/>
        </p:nvCxnSpPr>
        <p:spPr bwMode="auto">
          <a:xfrm flipV="1">
            <a:off x="3925065" y="5163812"/>
            <a:ext cx="1805958" cy="79772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AutoShape 5">
            <a:extLst/>
          </p:cNvPr>
          <p:cNvCxnSpPr>
            <a:cxnSpLocks noChangeShapeType="1"/>
            <a:stCxn id="22" idx="3"/>
            <a:endCxn id="42" idx="1"/>
          </p:cNvCxnSpPr>
          <p:nvPr/>
        </p:nvCxnSpPr>
        <p:spPr bwMode="auto">
          <a:xfrm>
            <a:off x="3925064" y="5167903"/>
            <a:ext cx="1805722" cy="118745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AutoShape 5">
            <a:extLst/>
          </p:cNvPr>
          <p:cNvCxnSpPr>
            <a:cxnSpLocks noChangeShapeType="1"/>
            <a:stCxn id="25" idx="3"/>
            <a:endCxn id="41" idx="1"/>
          </p:cNvCxnSpPr>
          <p:nvPr/>
        </p:nvCxnSpPr>
        <p:spPr bwMode="auto">
          <a:xfrm flipV="1">
            <a:off x="3924827" y="5957448"/>
            <a:ext cx="1806197" cy="40200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014" y="1504483"/>
            <a:ext cx="465772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59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/>
              <a:t>Lantronix</a:t>
            </a:r>
            <a:r>
              <a:rPr lang="en-IE" dirty="0"/>
              <a:t> SLC8000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IE" dirty="0"/>
              <a:t>to VSP, ERS, XOS, etc..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062C97-02CD-6342-89E4-06145899211B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211502"/>
              </p:ext>
            </p:extLst>
          </p:nvPr>
        </p:nvGraphicFramePr>
        <p:xfrm>
          <a:off x="732074" y="417730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white/green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895265"/>
              </p:ext>
            </p:extLst>
          </p:nvPr>
        </p:nvGraphicFramePr>
        <p:xfrm>
          <a:off x="732074" y="457354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84199"/>
              </p:ext>
            </p:extLst>
          </p:nvPr>
        </p:nvGraphicFramePr>
        <p:xfrm>
          <a:off x="732073" y="496978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769199"/>
              </p:ext>
            </p:extLst>
          </p:nvPr>
        </p:nvGraphicFramePr>
        <p:xfrm>
          <a:off x="732072" y="536602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blue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112501"/>
              </p:ext>
            </p:extLst>
          </p:nvPr>
        </p:nvGraphicFramePr>
        <p:xfrm>
          <a:off x="732074" y="576341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white/blue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680520"/>
              </p:ext>
            </p:extLst>
          </p:nvPr>
        </p:nvGraphicFramePr>
        <p:xfrm>
          <a:off x="731836" y="616132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141226"/>
              </p:ext>
            </p:extLst>
          </p:nvPr>
        </p:nvGraphicFramePr>
        <p:xfrm>
          <a:off x="731598" y="6563194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white/brown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097490"/>
              </p:ext>
            </p:extLst>
          </p:nvPr>
        </p:nvGraphicFramePr>
        <p:xfrm>
          <a:off x="732074" y="6958920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brown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cxnSp>
        <p:nvCxnSpPr>
          <p:cNvPr id="36" name="AutoShape 5">
            <a:extLst/>
          </p:cNvPr>
          <p:cNvCxnSpPr>
            <a:cxnSpLocks noChangeShapeType="1"/>
            <a:stCxn id="9" idx="3"/>
            <a:endCxn id="37" idx="1"/>
          </p:cNvCxnSpPr>
          <p:nvPr/>
        </p:nvCxnSpPr>
        <p:spPr bwMode="auto">
          <a:xfrm flipV="1">
            <a:off x="3925065" y="4371332"/>
            <a:ext cx="1805959" cy="409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927440"/>
              </p:ext>
            </p:extLst>
          </p:nvPr>
        </p:nvGraphicFramePr>
        <p:xfrm>
          <a:off x="5731024" y="417321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526813"/>
              </p:ext>
            </p:extLst>
          </p:nvPr>
        </p:nvGraphicFramePr>
        <p:xfrm>
          <a:off x="5731024" y="456945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505716"/>
              </p:ext>
            </p:extLst>
          </p:nvPr>
        </p:nvGraphicFramePr>
        <p:xfrm>
          <a:off x="5731023" y="496569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046989"/>
              </p:ext>
            </p:extLst>
          </p:nvPr>
        </p:nvGraphicFramePr>
        <p:xfrm>
          <a:off x="5731022" y="536193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060425"/>
              </p:ext>
            </p:extLst>
          </p:nvPr>
        </p:nvGraphicFramePr>
        <p:xfrm>
          <a:off x="5731024" y="5759328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968483"/>
              </p:ext>
            </p:extLst>
          </p:nvPr>
        </p:nvGraphicFramePr>
        <p:xfrm>
          <a:off x="5730786" y="6157238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301021"/>
              </p:ext>
            </p:extLst>
          </p:nvPr>
        </p:nvGraphicFramePr>
        <p:xfrm>
          <a:off x="5730548" y="655910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917372"/>
              </p:ext>
            </p:extLst>
          </p:nvPr>
        </p:nvGraphicFramePr>
        <p:xfrm>
          <a:off x="5731024" y="695482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346" y="1088345"/>
            <a:ext cx="6889651" cy="23063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1598" y="3394720"/>
            <a:ext cx="3847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Wingdings" charset="2"/>
              <a:buNone/>
            </a:pPr>
            <a:r>
              <a:rPr lang="en-IE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Lantronix</a:t>
            </a: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port</a:t>
            </a:r>
          </a:p>
          <a:p>
            <a:pPr marL="0" indent="0">
              <a:buFont typeface="Wingdings" charset="2"/>
              <a:buNone/>
            </a:pP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Using default reverse (DCE) pinout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5" name="AutoShape 5">
            <a:extLst/>
          </p:cNvPr>
          <p:cNvCxnSpPr>
            <a:cxnSpLocks noChangeShapeType="1"/>
            <a:stCxn id="21" idx="3"/>
            <a:endCxn id="38" idx="1"/>
          </p:cNvCxnSpPr>
          <p:nvPr/>
        </p:nvCxnSpPr>
        <p:spPr bwMode="auto">
          <a:xfrm flipV="1">
            <a:off x="3925065" y="4767572"/>
            <a:ext cx="1805959" cy="409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AutoShape 5">
            <a:extLst/>
          </p:cNvPr>
          <p:cNvCxnSpPr>
            <a:cxnSpLocks noChangeShapeType="1"/>
            <a:stCxn id="22" idx="3"/>
            <a:endCxn id="39" idx="1"/>
          </p:cNvCxnSpPr>
          <p:nvPr/>
        </p:nvCxnSpPr>
        <p:spPr bwMode="auto">
          <a:xfrm flipV="1">
            <a:off x="3925064" y="5163812"/>
            <a:ext cx="1805959" cy="409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AutoShape 5">
            <a:extLst/>
          </p:cNvPr>
          <p:cNvCxnSpPr>
            <a:cxnSpLocks noChangeShapeType="1"/>
            <a:stCxn id="23" idx="3"/>
            <a:endCxn id="40" idx="1"/>
          </p:cNvCxnSpPr>
          <p:nvPr/>
        </p:nvCxnSpPr>
        <p:spPr bwMode="auto">
          <a:xfrm flipV="1">
            <a:off x="3925063" y="5560052"/>
            <a:ext cx="1805959" cy="409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AutoShape 5">
            <a:extLst/>
          </p:cNvPr>
          <p:cNvCxnSpPr>
            <a:cxnSpLocks noChangeShapeType="1"/>
            <a:stCxn id="24" idx="3"/>
            <a:endCxn id="41" idx="1"/>
          </p:cNvCxnSpPr>
          <p:nvPr/>
        </p:nvCxnSpPr>
        <p:spPr bwMode="auto">
          <a:xfrm flipV="1">
            <a:off x="3925065" y="5957448"/>
            <a:ext cx="1805959" cy="409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AutoShape 5">
            <a:extLst/>
          </p:cNvPr>
          <p:cNvCxnSpPr>
            <a:cxnSpLocks noChangeShapeType="1"/>
            <a:stCxn id="25" idx="3"/>
            <a:endCxn id="42" idx="1"/>
          </p:cNvCxnSpPr>
          <p:nvPr/>
        </p:nvCxnSpPr>
        <p:spPr bwMode="auto">
          <a:xfrm flipV="1">
            <a:off x="3924827" y="6355358"/>
            <a:ext cx="1805959" cy="409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AutoShape 5">
            <a:extLst/>
          </p:cNvPr>
          <p:cNvCxnSpPr>
            <a:cxnSpLocks noChangeShapeType="1"/>
            <a:stCxn id="26" idx="3"/>
            <a:endCxn id="43" idx="1"/>
          </p:cNvCxnSpPr>
          <p:nvPr/>
        </p:nvCxnSpPr>
        <p:spPr bwMode="auto">
          <a:xfrm flipV="1">
            <a:off x="3924589" y="6757223"/>
            <a:ext cx="1805959" cy="409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AutoShape 5">
            <a:extLst/>
          </p:cNvPr>
          <p:cNvCxnSpPr>
            <a:cxnSpLocks noChangeShapeType="1"/>
            <a:stCxn id="27" idx="3"/>
            <a:endCxn id="44" idx="1"/>
          </p:cNvCxnSpPr>
          <p:nvPr/>
        </p:nvCxnSpPr>
        <p:spPr bwMode="auto">
          <a:xfrm flipV="1">
            <a:off x="3925065" y="7152949"/>
            <a:ext cx="1805959" cy="409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5659016" y="3672119"/>
            <a:ext cx="3847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Wingdings" charset="2"/>
              <a:buNone/>
            </a:pP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Switch (VSP, ERS, XOS, etc..) pinout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014" y="1504483"/>
            <a:ext cx="465772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48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Avocent ACS5000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IE" dirty="0"/>
              <a:t>to VSP, ERS, XOS, etc..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062C97-02CD-6342-89E4-06145899211B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914948"/>
              </p:ext>
            </p:extLst>
          </p:nvPr>
        </p:nvGraphicFramePr>
        <p:xfrm>
          <a:off x="732074" y="417730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white/green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141829"/>
              </p:ext>
            </p:extLst>
          </p:nvPr>
        </p:nvGraphicFramePr>
        <p:xfrm>
          <a:off x="732074" y="457354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50341"/>
              </p:ext>
            </p:extLst>
          </p:nvPr>
        </p:nvGraphicFramePr>
        <p:xfrm>
          <a:off x="732073" y="496978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13654"/>
              </p:ext>
            </p:extLst>
          </p:nvPr>
        </p:nvGraphicFramePr>
        <p:xfrm>
          <a:off x="732072" y="536602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blue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688331"/>
              </p:ext>
            </p:extLst>
          </p:nvPr>
        </p:nvGraphicFramePr>
        <p:xfrm>
          <a:off x="732074" y="576341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white/blue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039533"/>
              </p:ext>
            </p:extLst>
          </p:nvPr>
        </p:nvGraphicFramePr>
        <p:xfrm>
          <a:off x="731836" y="616132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307980"/>
              </p:ext>
            </p:extLst>
          </p:nvPr>
        </p:nvGraphicFramePr>
        <p:xfrm>
          <a:off x="731598" y="6563194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white/brown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695175"/>
              </p:ext>
            </p:extLst>
          </p:nvPr>
        </p:nvGraphicFramePr>
        <p:xfrm>
          <a:off x="732074" y="6958920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brown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cxnSp>
        <p:nvCxnSpPr>
          <p:cNvPr id="36" name="AutoShape 5">
            <a:extLst/>
          </p:cNvPr>
          <p:cNvCxnSpPr>
            <a:cxnSpLocks noChangeShapeType="1"/>
            <a:stCxn id="25" idx="3"/>
            <a:endCxn id="39" idx="1"/>
          </p:cNvCxnSpPr>
          <p:nvPr/>
        </p:nvCxnSpPr>
        <p:spPr bwMode="auto">
          <a:xfrm flipV="1">
            <a:off x="3924827" y="5163812"/>
            <a:ext cx="1806196" cy="119563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580758"/>
              </p:ext>
            </p:extLst>
          </p:nvPr>
        </p:nvGraphicFramePr>
        <p:xfrm>
          <a:off x="5731024" y="417321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296132"/>
              </p:ext>
            </p:extLst>
          </p:nvPr>
        </p:nvGraphicFramePr>
        <p:xfrm>
          <a:off x="5731024" y="456945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271927"/>
              </p:ext>
            </p:extLst>
          </p:nvPr>
        </p:nvGraphicFramePr>
        <p:xfrm>
          <a:off x="5731023" y="496569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153610"/>
              </p:ext>
            </p:extLst>
          </p:nvPr>
        </p:nvGraphicFramePr>
        <p:xfrm>
          <a:off x="5731022" y="5361932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859242"/>
              </p:ext>
            </p:extLst>
          </p:nvPr>
        </p:nvGraphicFramePr>
        <p:xfrm>
          <a:off x="5731024" y="5759328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6205959"/>
              </p:ext>
            </p:extLst>
          </p:nvPr>
        </p:nvGraphicFramePr>
        <p:xfrm>
          <a:off x="5730786" y="6157238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262669"/>
              </p:ext>
            </p:extLst>
          </p:nvPr>
        </p:nvGraphicFramePr>
        <p:xfrm>
          <a:off x="5730548" y="655910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538873"/>
              </p:ext>
            </p:extLst>
          </p:nvPr>
        </p:nvGraphicFramePr>
        <p:xfrm>
          <a:off x="5731024" y="695482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optional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cxnSp>
        <p:nvCxnSpPr>
          <p:cNvPr id="45" name="AutoShape 5">
            <a:extLst/>
          </p:cNvPr>
          <p:cNvCxnSpPr>
            <a:cxnSpLocks noChangeShapeType="1"/>
            <a:stCxn id="22" idx="3"/>
            <a:endCxn id="42" idx="1"/>
          </p:cNvCxnSpPr>
          <p:nvPr/>
        </p:nvCxnSpPr>
        <p:spPr bwMode="auto">
          <a:xfrm>
            <a:off x="3925064" y="5167903"/>
            <a:ext cx="1805722" cy="1187455"/>
          </a:xfrm>
          <a:prstGeom prst="bentConnector3">
            <a:avLst>
              <a:gd name="adj1" fmla="val 38122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AutoShape 5">
            <a:extLst/>
          </p:cNvPr>
          <p:cNvCxnSpPr>
            <a:cxnSpLocks noChangeShapeType="1"/>
            <a:stCxn id="23" idx="3"/>
            <a:endCxn id="41" idx="1"/>
          </p:cNvCxnSpPr>
          <p:nvPr/>
        </p:nvCxnSpPr>
        <p:spPr bwMode="auto">
          <a:xfrm>
            <a:off x="3925063" y="5564143"/>
            <a:ext cx="1805961" cy="39330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731598" y="3672119"/>
            <a:ext cx="3847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Wingdings" charset="2"/>
              <a:buNone/>
            </a:pP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Avocent port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59016" y="3672119"/>
            <a:ext cx="3847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Wingdings" charset="2"/>
              <a:buNone/>
            </a:pP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Switch (VSP, ERS, XOS, etc..) pinout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346" y="1088345"/>
            <a:ext cx="6889651" cy="230637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014" y="1504483"/>
            <a:ext cx="465772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17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/>
              <a:t>Lantronix</a:t>
            </a:r>
            <a:r>
              <a:rPr lang="en-IE" dirty="0"/>
              <a:t> SLC8000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IE" dirty="0"/>
              <a:t>to ISW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9062C97-02CD-6342-89E4-06145899211B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732074" y="417730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white/green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/>
          </p:nvPr>
        </p:nvGraphicFramePr>
        <p:xfrm>
          <a:off x="732074" y="457354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732073" y="496978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>
            <p:extLst/>
          </p:nvPr>
        </p:nvGraphicFramePr>
        <p:xfrm>
          <a:off x="732072" y="536602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blue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/>
          </p:nvPr>
        </p:nvGraphicFramePr>
        <p:xfrm>
          <a:off x="732074" y="576341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white/blue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/>
          </p:nvPr>
        </p:nvGraphicFramePr>
        <p:xfrm>
          <a:off x="731836" y="616132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orange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/>
          </p:nvPr>
        </p:nvGraphicFramePr>
        <p:xfrm>
          <a:off x="731598" y="6563194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DTR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white/brown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/>
          </p:nvPr>
        </p:nvGraphicFramePr>
        <p:xfrm>
          <a:off x="732074" y="6958920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brown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1598" y="3394720"/>
            <a:ext cx="3847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Wingdings" charset="2"/>
              <a:buNone/>
            </a:pPr>
            <a:r>
              <a:rPr lang="en-IE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Lantronix</a:t>
            </a: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port</a:t>
            </a:r>
          </a:p>
          <a:p>
            <a:pPr marL="0" indent="0">
              <a:buFont typeface="Wingdings" charset="2"/>
              <a:buNone/>
            </a:pP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Using default reverse (DCE) pinout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6" name="AutoShape 5">
            <a:extLst/>
          </p:cNvPr>
          <p:cNvCxnSpPr>
            <a:cxnSpLocks noChangeShapeType="1"/>
            <a:stCxn id="22" idx="3"/>
          </p:cNvCxnSpPr>
          <p:nvPr/>
        </p:nvCxnSpPr>
        <p:spPr bwMode="auto">
          <a:xfrm>
            <a:off x="3925064" y="5167903"/>
            <a:ext cx="1878444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AutoShape 5">
            <a:extLst/>
          </p:cNvPr>
          <p:cNvCxnSpPr>
            <a:cxnSpLocks noChangeShapeType="1"/>
            <a:stCxn id="25" idx="3"/>
            <a:endCxn id="61" idx="1"/>
          </p:cNvCxnSpPr>
          <p:nvPr/>
        </p:nvCxnSpPr>
        <p:spPr bwMode="auto">
          <a:xfrm flipV="1">
            <a:off x="3924827" y="5564143"/>
            <a:ext cx="1878679" cy="795306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AutoShape 5">
            <a:extLst/>
          </p:cNvPr>
          <p:cNvCxnSpPr>
            <a:cxnSpLocks noChangeShapeType="1"/>
            <a:stCxn id="23" idx="3"/>
            <a:endCxn id="63" idx="1"/>
          </p:cNvCxnSpPr>
          <p:nvPr/>
        </p:nvCxnSpPr>
        <p:spPr bwMode="auto">
          <a:xfrm>
            <a:off x="3925063" y="5564143"/>
            <a:ext cx="1878207" cy="795306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014" y="1504483"/>
            <a:ext cx="4657725" cy="192405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F04946AF-AE43-49FD-B7CC-52B7383DA4E4}"/>
              </a:ext>
            </a:extLst>
          </p:cNvPr>
          <p:cNvSpPr txBox="1"/>
          <p:nvPr/>
        </p:nvSpPr>
        <p:spPr>
          <a:xfrm>
            <a:off x="5659016" y="3664647"/>
            <a:ext cx="3847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Wingdings" charset="2"/>
              <a:buNone/>
            </a:pPr>
            <a:r>
              <a:rPr lang="en-IE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ISW pinout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097F2F95-D6D8-412E-B22B-1E25060934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605510"/>
              </p:ext>
            </p:extLst>
          </p:nvPr>
        </p:nvGraphicFramePr>
        <p:xfrm>
          <a:off x="5803508" y="417730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245FA182-7B70-48A4-9442-3E50FB893A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182265"/>
              </p:ext>
            </p:extLst>
          </p:nvPr>
        </p:nvGraphicFramePr>
        <p:xfrm>
          <a:off x="5803508" y="457354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E5D4F52D-32CE-4809-A894-A6148CADB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035143"/>
              </p:ext>
            </p:extLst>
          </p:nvPr>
        </p:nvGraphicFramePr>
        <p:xfrm>
          <a:off x="5803507" y="496978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TXD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1" name="Table 60">
            <a:extLst>
              <a:ext uri="{FF2B5EF4-FFF2-40B4-BE49-F238E27FC236}">
                <a16:creationId xmlns:a16="http://schemas.microsoft.com/office/drawing/2014/main" id="{6BD9D04C-9C8B-48C8-B211-935D158A7E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474606"/>
              </p:ext>
            </p:extLst>
          </p:nvPr>
        </p:nvGraphicFramePr>
        <p:xfrm>
          <a:off x="5803506" y="5366023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RXD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2" name="Table 61">
            <a:extLst>
              <a:ext uri="{FF2B5EF4-FFF2-40B4-BE49-F238E27FC236}">
                <a16:creationId xmlns:a16="http://schemas.microsoft.com/office/drawing/2014/main" id="{AA771975-9551-489B-91C6-085AC1DC31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741739"/>
              </p:ext>
            </p:extLst>
          </p:nvPr>
        </p:nvGraphicFramePr>
        <p:xfrm>
          <a:off x="5803508" y="576341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3" name="Table 62">
            <a:extLst>
              <a:ext uri="{FF2B5EF4-FFF2-40B4-BE49-F238E27FC236}">
                <a16:creationId xmlns:a16="http://schemas.microsoft.com/office/drawing/2014/main" id="{648B1B8E-45BF-483C-95FC-1756B69ADA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73216"/>
              </p:ext>
            </p:extLst>
          </p:nvPr>
        </p:nvGraphicFramePr>
        <p:xfrm>
          <a:off x="5803270" y="6161329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GND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mandatory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4" name="Table 63">
            <a:extLst>
              <a:ext uri="{FF2B5EF4-FFF2-40B4-BE49-F238E27FC236}">
                <a16:creationId xmlns:a16="http://schemas.microsoft.com/office/drawing/2014/main" id="{5E2FBBC0-2C57-4981-9CC6-9BAF639501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393133"/>
              </p:ext>
            </p:extLst>
          </p:nvPr>
        </p:nvGraphicFramePr>
        <p:xfrm>
          <a:off x="5803032" y="6563194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7315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graphicFrame>
        <p:nvGraphicFramePr>
          <p:cNvPr id="65" name="Table 64">
            <a:extLst>
              <a:ext uri="{FF2B5EF4-FFF2-40B4-BE49-F238E27FC236}">
                <a16:creationId xmlns:a16="http://schemas.microsoft.com/office/drawing/2014/main" id="{F28081D7-B3A3-4606-AE7D-3FF01573F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796044"/>
              </p:ext>
            </p:extLst>
          </p:nvPr>
        </p:nvGraphicFramePr>
        <p:xfrm>
          <a:off x="5803508" y="6958920"/>
          <a:ext cx="3192991" cy="39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4232972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86950386"/>
                    </a:ext>
                  </a:extLst>
                </a:gridCol>
                <a:gridCol w="1716991">
                  <a:extLst>
                    <a:ext uri="{9D8B030D-6E8A-4147-A177-3AD203B41FA5}">
                      <a16:colId xmlns:a16="http://schemas.microsoft.com/office/drawing/2014/main" val="80643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2480247"/>
                  </a:ext>
                </a:extLst>
              </a:tr>
            </a:tbl>
          </a:graphicData>
        </a:graphic>
      </p:graphicFrame>
      <p:pic>
        <p:nvPicPr>
          <p:cNvPr id="66" name="Picture 65">
            <a:extLst>
              <a:ext uri="{FF2B5EF4-FFF2-40B4-BE49-F238E27FC236}">
                <a16:creationId xmlns:a16="http://schemas.microsoft.com/office/drawing/2014/main" id="{AFBB4421-437D-44AE-9C0B-0B8B5D30E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7248" y="346398"/>
            <a:ext cx="5968727" cy="298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07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03688" y="5504306"/>
            <a:ext cx="2514214" cy="683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40" dirty="0">
                <a:solidFill>
                  <a:srgbClr val="400099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22332168"/>
      </p:ext>
    </p:extLst>
  </p:cSld>
  <p:clrMapOvr>
    <a:masterClrMapping/>
  </p:clrMapOvr>
</p:sld>
</file>

<file path=ppt/theme/theme1.xml><?xml version="1.0" encoding="utf-8"?>
<a:theme xmlns:a="http://schemas.openxmlformats.org/drawingml/2006/main" name="Extreme-Networks-Template-Widescreen">
  <a:themeElements>
    <a:clrScheme name="Extreme Networks">
      <a:dk1>
        <a:sysClr val="windowText" lastClr="000000"/>
      </a:dk1>
      <a:lt1>
        <a:sysClr val="window" lastClr="FFFFFF"/>
      </a:lt1>
      <a:dk2>
        <a:srgbClr val="400099"/>
      </a:dk2>
      <a:lt2>
        <a:srgbClr val="EEECE1"/>
      </a:lt2>
      <a:accent1>
        <a:srgbClr val="400099"/>
      </a:accent1>
      <a:accent2>
        <a:srgbClr val="77777B"/>
      </a:accent2>
      <a:accent3>
        <a:srgbClr val="3BAF29"/>
      </a:accent3>
      <a:accent4>
        <a:srgbClr val="0971CE"/>
      </a:accent4>
      <a:accent5>
        <a:srgbClr val="FF6B00"/>
      </a:accent5>
      <a:accent6>
        <a:srgbClr val="F5C300"/>
      </a:accent6>
      <a:hlink>
        <a:srgbClr val="7340B3"/>
      </a:hlink>
      <a:folHlink>
        <a:srgbClr val="4795D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marL="0" indent="0">
          <a:buFont typeface="Wingdings" charset="2"/>
          <a:buNone/>
          <a:defRPr sz="1600" dirty="0" smtClean="0">
            <a:solidFill>
              <a:schemeClr val="tx1">
                <a:lumMod val="65000"/>
                <a:lumOff val="3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xtreme-PowerPoint-Template-Widescreen-2017.potx" id="{F96ABA37-4B79-4C0A-A163-66EE15017BF2}" vid="{AED0AA68-5B74-4BA3-802E-4F0BB1C7B83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1FDE5FF3D79346AE69CF40E3B592DC" ma:contentTypeVersion="1" ma:contentTypeDescription="Create a new document." ma:contentTypeScope="" ma:versionID="beee521cbf9e807aa2a9de751abbb75b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AC3712-345B-427E-97D4-684D8B3086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Extreme-PowerPoint-Template-Widescreen-2017</Template>
  <TotalTime>9102</TotalTime>
  <Words>497</Words>
  <Application>Microsoft Office PowerPoint</Application>
  <PresentationFormat>Custom</PresentationFormat>
  <Paragraphs>324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Extreme-Networks-Template-Widescreen</vt:lpstr>
      <vt:lpstr>PowerPoint Presentation</vt:lpstr>
      <vt:lpstr>PC (DTE) DB9 pinout</vt:lpstr>
      <vt:lpstr>PC (DTE) DB9 pinout</vt:lpstr>
      <vt:lpstr>Annex</vt:lpstr>
      <vt:lpstr>Lantronix SLC8000</vt:lpstr>
      <vt:lpstr>Avocent ACS5000</vt:lpstr>
      <vt:lpstr>Lantronix SLC8000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Lapuh, Roger (Roger)</dc:creator>
  <cp:lastModifiedBy>Ludovico Stevens</cp:lastModifiedBy>
  <cp:revision>150</cp:revision>
  <cp:lastPrinted>2014-01-28T01:57:36Z</cp:lastPrinted>
  <dcterms:created xsi:type="dcterms:W3CDTF">2017-06-29T08:57:14Z</dcterms:created>
  <dcterms:modified xsi:type="dcterms:W3CDTF">2018-11-26T19:02:13Z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0x0101006E1FDE5FF3D79346AE69CF40E3B592DC</vt:lpwstr>
  </property>
</Properties>
</file>